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" charset="1" panose="00000000000000000000"/>
      <p:regular r:id="rId18"/>
    </p:embeddedFont>
    <p:embeddedFont>
      <p:font typeface="Open Sans Bold" charset="1" panose="00000000000000000000"/>
      <p:regular r:id="rId19"/>
    </p:embeddedFont>
    <p:embeddedFont>
      <p:font typeface="Dream Avenue" charset="1" panose="0200050300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383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028700"/>
            <a:ext cx="3974984" cy="5246370"/>
            <a:chOff x="0" y="0"/>
            <a:chExt cx="6626225" cy="87456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3"/>
              <a:stretch>
                <a:fillRect l="-5723" t="0" r="-57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6635115"/>
            <a:ext cx="3974984" cy="5246370"/>
            <a:chOff x="0" y="0"/>
            <a:chExt cx="6626225" cy="87456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4"/>
              <a:stretch>
                <a:fillRect l="-12038" t="0" r="-1203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756034" y="-1594485"/>
            <a:ext cx="3974984" cy="5246370"/>
            <a:chOff x="0" y="0"/>
            <a:chExt cx="6626225" cy="87456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5"/>
              <a:stretch>
                <a:fillRect l="-5816" t="0" r="-581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756034" y="4011930"/>
            <a:ext cx="3974984" cy="5246370"/>
            <a:chOff x="0" y="0"/>
            <a:chExt cx="6626225" cy="87456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6"/>
              <a:stretch>
                <a:fillRect l="-5816" t="0" r="-581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647693" y="3532106"/>
            <a:ext cx="728514" cy="72851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721136" y="5147630"/>
            <a:ext cx="728514" cy="72851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628643" y="6533199"/>
            <a:ext cx="728514" cy="72851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721136" y="8224753"/>
            <a:ext cx="728514" cy="72851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609228" y="9629775"/>
            <a:ext cx="3022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28643" y="1983462"/>
            <a:ext cx="5312200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FUTURE PLANS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2287" y="3364746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Expansion Ideas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plan to introduce a virtual try-on feature or AR integration, allowing users to visualize how clothing fits and looks in real-time, enhancing their shopping experience.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740186" y="3733486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32287" y="4874776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Global Reach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Expanding our delivery services worldwide to ensure our fashion collections are accessible to customers around the globe, with reliable and fast shipping options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13630" y="5349009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98530" y="6384805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Building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aim to create a community-driven platform, including forums and style-sharing features, where users can connect, share their looks, and inspire each other.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721136" y="6734579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98530" y="7891145"/>
            <a:ext cx="4297356" cy="147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Integration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key part of our future growth involves adding AI-driven tools to further personalize the shopping experience, with features like smart styling advice, trend forecasting, and enhanced product recommendations based on individual preferences.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13630" y="8407082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622039" y="1987595"/>
            <a:ext cx="9043921" cy="6311809"/>
            <a:chOff x="0" y="0"/>
            <a:chExt cx="8916670" cy="622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159" y="6350"/>
              <a:ext cx="8912352" cy="6210300"/>
            </a:xfrm>
            <a:custGeom>
              <a:avLst/>
              <a:gdLst/>
              <a:ahLst/>
              <a:cxnLst/>
              <a:rect r="r" b="b" t="t" l="l"/>
              <a:pathLst>
                <a:path h="6210300" w="8912352">
                  <a:moveTo>
                    <a:pt x="4456176" y="6210300"/>
                  </a:moveTo>
                  <a:cubicBezTo>
                    <a:pt x="3709035" y="6210300"/>
                    <a:pt x="2911983" y="6055614"/>
                    <a:pt x="2211959" y="5774944"/>
                  </a:cubicBezTo>
                  <a:cubicBezTo>
                    <a:pt x="1412621" y="5454269"/>
                    <a:pt x="791337" y="4990084"/>
                    <a:pt x="415290" y="4432300"/>
                  </a:cubicBezTo>
                  <a:cubicBezTo>
                    <a:pt x="149606" y="4037838"/>
                    <a:pt x="7239" y="3584829"/>
                    <a:pt x="3683" y="3121787"/>
                  </a:cubicBezTo>
                  <a:cubicBezTo>
                    <a:pt x="0" y="2649474"/>
                    <a:pt x="141732" y="2185924"/>
                    <a:pt x="413512" y="1781556"/>
                  </a:cubicBezTo>
                  <a:cubicBezTo>
                    <a:pt x="789686" y="1221740"/>
                    <a:pt x="1411605" y="756158"/>
                    <a:pt x="2212086" y="435102"/>
                  </a:cubicBezTo>
                  <a:cubicBezTo>
                    <a:pt x="2911729" y="154559"/>
                    <a:pt x="3708654" y="0"/>
                    <a:pt x="4456176" y="0"/>
                  </a:cubicBezTo>
                  <a:cubicBezTo>
                    <a:pt x="5203698" y="0"/>
                    <a:pt x="6000623" y="154559"/>
                    <a:pt x="6700266" y="435102"/>
                  </a:cubicBezTo>
                  <a:cubicBezTo>
                    <a:pt x="7500747" y="756158"/>
                    <a:pt x="8122666" y="1221740"/>
                    <a:pt x="8498840" y="1781429"/>
                  </a:cubicBezTo>
                  <a:cubicBezTo>
                    <a:pt x="8770620" y="2185924"/>
                    <a:pt x="8912352" y="2649347"/>
                    <a:pt x="8908669" y="3121660"/>
                  </a:cubicBezTo>
                  <a:cubicBezTo>
                    <a:pt x="8904986" y="3584702"/>
                    <a:pt x="8762619" y="4037711"/>
                    <a:pt x="8496935" y="4432046"/>
                  </a:cubicBezTo>
                  <a:cubicBezTo>
                    <a:pt x="8120889" y="4989830"/>
                    <a:pt x="7499731" y="5454142"/>
                    <a:pt x="6700393" y="5774690"/>
                  </a:cubicBezTo>
                  <a:cubicBezTo>
                    <a:pt x="6000369" y="6055614"/>
                    <a:pt x="5203317" y="6210300"/>
                    <a:pt x="4456176" y="6210300"/>
                  </a:cubicBezTo>
                  <a:close/>
                  <a:moveTo>
                    <a:pt x="4456176" y="19050"/>
                  </a:moveTo>
                  <a:cubicBezTo>
                    <a:pt x="3711067" y="19050"/>
                    <a:pt x="2916555" y="173101"/>
                    <a:pt x="2219198" y="452755"/>
                  </a:cubicBezTo>
                  <a:cubicBezTo>
                    <a:pt x="1422273" y="772414"/>
                    <a:pt x="803275" y="1235583"/>
                    <a:pt x="429260" y="1792097"/>
                  </a:cubicBezTo>
                  <a:cubicBezTo>
                    <a:pt x="159639" y="2193417"/>
                    <a:pt x="18923" y="2653157"/>
                    <a:pt x="22606" y="3121660"/>
                  </a:cubicBezTo>
                  <a:cubicBezTo>
                    <a:pt x="26162" y="3580892"/>
                    <a:pt x="167513" y="4030345"/>
                    <a:pt x="431165" y="4421505"/>
                  </a:cubicBezTo>
                  <a:cubicBezTo>
                    <a:pt x="805053" y="4976114"/>
                    <a:pt x="1423289" y="5438013"/>
                    <a:pt x="2219071" y="5757164"/>
                  </a:cubicBezTo>
                  <a:cubicBezTo>
                    <a:pt x="2916936" y="6037072"/>
                    <a:pt x="3711321" y="6191250"/>
                    <a:pt x="4456176" y="6191250"/>
                  </a:cubicBezTo>
                  <a:cubicBezTo>
                    <a:pt x="5201031" y="6191250"/>
                    <a:pt x="5995416" y="6037072"/>
                    <a:pt x="6693280" y="5757164"/>
                  </a:cubicBezTo>
                  <a:cubicBezTo>
                    <a:pt x="7489062" y="5438013"/>
                    <a:pt x="8107298" y="4976114"/>
                    <a:pt x="8481187" y="4421505"/>
                  </a:cubicBezTo>
                  <a:cubicBezTo>
                    <a:pt x="8744839" y="4030345"/>
                    <a:pt x="8886063" y="3580892"/>
                    <a:pt x="8889746" y="3121660"/>
                  </a:cubicBezTo>
                  <a:cubicBezTo>
                    <a:pt x="8893428" y="2653157"/>
                    <a:pt x="8752839" y="2193417"/>
                    <a:pt x="8483091" y="1792097"/>
                  </a:cubicBezTo>
                  <a:cubicBezTo>
                    <a:pt x="8109076" y="1235583"/>
                    <a:pt x="7490078" y="772414"/>
                    <a:pt x="6693153" y="452755"/>
                  </a:cubicBezTo>
                  <a:cubicBezTo>
                    <a:pt x="5995797" y="173101"/>
                    <a:pt x="5201285" y="19050"/>
                    <a:pt x="4456176" y="19050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970" y="155575"/>
              <a:ext cx="8888730" cy="5911850"/>
            </a:xfrm>
            <a:custGeom>
              <a:avLst/>
              <a:gdLst/>
              <a:ahLst/>
              <a:cxnLst/>
              <a:rect r="r" b="b" t="t" l="l"/>
              <a:pathLst>
                <a:path h="5911850" w="8888730">
                  <a:moveTo>
                    <a:pt x="4444365" y="5911850"/>
                  </a:moveTo>
                  <a:cubicBezTo>
                    <a:pt x="3055112" y="5911850"/>
                    <a:pt x="1302893" y="5350129"/>
                    <a:pt x="527304" y="4199509"/>
                  </a:cubicBezTo>
                  <a:cubicBezTo>
                    <a:pt x="25146" y="3454527"/>
                    <a:pt x="0" y="2497455"/>
                    <a:pt x="525526" y="1715516"/>
                  </a:cubicBezTo>
                  <a:cubicBezTo>
                    <a:pt x="1302131" y="559943"/>
                    <a:pt x="3056763" y="0"/>
                    <a:pt x="4444365" y="0"/>
                  </a:cubicBezTo>
                  <a:cubicBezTo>
                    <a:pt x="5831967" y="0"/>
                    <a:pt x="7586599" y="559943"/>
                    <a:pt x="8363204" y="1715516"/>
                  </a:cubicBezTo>
                  <a:cubicBezTo>
                    <a:pt x="8888730" y="2497455"/>
                    <a:pt x="8863584" y="3454527"/>
                    <a:pt x="8361426" y="4199509"/>
                  </a:cubicBezTo>
                  <a:cubicBezTo>
                    <a:pt x="7585710" y="5350129"/>
                    <a:pt x="5833618" y="5911850"/>
                    <a:pt x="4444365" y="5911850"/>
                  </a:cubicBezTo>
                  <a:close/>
                </a:path>
              </a:pathLst>
            </a:custGeom>
            <a:blipFill>
              <a:blip r:embed="rId5"/>
              <a:stretch>
                <a:fillRect l="0" t="-59257" r="0" b="-5925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 &amp; 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0662" y="3260232"/>
            <a:ext cx="16226676" cy="361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8"/>
              </a:lnSpc>
              <a:spcBef>
                <a:spcPct val="0"/>
              </a:spcBef>
            </a:pPr>
            <a:r>
              <a:rPr lang="en-US" sz="21084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THANK YOU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421062" y="4535862"/>
            <a:ext cx="1215276" cy="1215276"/>
          </a:xfrm>
          <a:custGeom>
            <a:avLst/>
            <a:gdLst/>
            <a:ahLst/>
            <a:cxnLst/>
            <a:rect r="r" b="b" t="t" l="l"/>
            <a:pathLst>
              <a:path h="1215276" w="1215276">
                <a:moveTo>
                  <a:pt x="1215276" y="0"/>
                </a:moveTo>
                <a:lnTo>
                  <a:pt x="0" y="0"/>
                </a:lnTo>
                <a:lnTo>
                  <a:pt x="0" y="1215276"/>
                </a:lnTo>
                <a:lnTo>
                  <a:pt x="1215276" y="1215276"/>
                </a:lnTo>
                <a:lnTo>
                  <a:pt x="12152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6649700" y="4535862"/>
            <a:ext cx="1215276" cy="1215276"/>
          </a:xfrm>
          <a:custGeom>
            <a:avLst/>
            <a:gdLst/>
            <a:ahLst/>
            <a:cxnLst/>
            <a:rect r="r" b="b" t="t" l="l"/>
            <a:pathLst>
              <a:path h="1215276" w="1215276">
                <a:moveTo>
                  <a:pt x="1215276" y="0"/>
                </a:moveTo>
                <a:lnTo>
                  <a:pt x="0" y="0"/>
                </a:lnTo>
                <a:lnTo>
                  <a:pt x="0" y="1215276"/>
                </a:lnTo>
                <a:lnTo>
                  <a:pt x="1215276" y="1215276"/>
                </a:lnTo>
                <a:lnTo>
                  <a:pt x="12152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83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029200" y="1028700"/>
            <a:ext cx="8229600" cy="8229600"/>
            <a:chOff x="0" y="0"/>
            <a:chExt cx="13884457" cy="1388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84456" cy="13884456"/>
            </a:xfrm>
            <a:custGeom>
              <a:avLst/>
              <a:gdLst/>
              <a:ahLst/>
              <a:cxnLst/>
              <a:rect r="r" b="b" t="t" l="l"/>
              <a:pathLst>
                <a:path h="13884456" w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4228" y="84228"/>
              <a:ext cx="137159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5999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681" r="0" b="-1568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966409"/>
            <a:ext cx="16230600" cy="472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5"/>
              </a:lnSpc>
              <a:spcBef>
                <a:spcPct val="0"/>
              </a:spcBef>
            </a:pPr>
            <a:r>
              <a:rPr lang="en-US" sz="27603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FASHION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421062" y="4619195"/>
            <a:ext cx="1215276" cy="1215276"/>
          </a:xfrm>
          <a:custGeom>
            <a:avLst/>
            <a:gdLst/>
            <a:ahLst/>
            <a:cxnLst/>
            <a:rect r="r" b="b" t="t" l="l"/>
            <a:pathLst>
              <a:path h="1215276" w="1215276">
                <a:moveTo>
                  <a:pt x="1215276" y="0"/>
                </a:moveTo>
                <a:lnTo>
                  <a:pt x="0" y="0"/>
                </a:lnTo>
                <a:lnTo>
                  <a:pt x="0" y="1215277"/>
                </a:lnTo>
                <a:lnTo>
                  <a:pt x="1215276" y="1215277"/>
                </a:lnTo>
                <a:lnTo>
                  <a:pt x="12152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6649700" y="4619195"/>
            <a:ext cx="1215276" cy="1215276"/>
          </a:xfrm>
          <a:custGeom>
            <a:avLst/>
            <a:gdLst/>
            <a:ahLst/>
            <a:cxnLst/>
            <a:rect r="r" b="b" t="t" l="l"/>
            <a:pathLst>
              <a:path h="1215276" w="1215276">
                <a:moveTo>
                  <a:pt x="1215276" y="0"/>
                </a:moveTo>
                <a:lnTo>
                  <a:pt x="0" y="0"/>
                </a:lnTo>
                <a:lnTo>
                  <a:pt x="0" y="1215277"/>
                </a:lnTo>
                <a:lnTo>
                  <a:pt x="1215276" y="1215277"/>
                </a:lnTo>
                <a:lnTo>
                  <a:pt x="12152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1017661" y="1566374"/>
            <a:ext cx="5193072" cy="7154252"/>
            <a:chOff x="0" y="0"/>
            <a:chExt cx="6342380" cy="8737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28650" y="391160"/>
              <a:ext cx="5085080" cy="7955280"/>
            </a:xfrm>
            <a:custGeom>
              <a:avLst/>
              <a:gdLst/>
              <a:ahLst/>
              <a:cxnLst/>
              <a:rect r="r" b="b" t="t" l="l"/>
              <a:pathLst>
                <a:path h="7955280" w="5085080">
                  <a:moveTo>
                    <a:pt x="2542540" y="7955280"/>
                  </a:moveTo>
                  <a:cubicBezTo>
                    <a:pt x="1140460" y="7955280"/>
                    <a:pt x="0" y="6814820"/>
                    <a:pt x="0" y="5412740"/>
                  </a:cubicBezTo>
                  <a:lnTo>
                    <a:pt x="0" y="2542540"/>
                  </a:lnTo>
                  <a:cubicBezTo>
                    <a:pt x="0" y="1140460"/>
                    <a:pt x="1140460" y="0"/>
                    <a:pt x="2542540" y="0"/>
                  </a:cubicBezTo>
                  <a:cubicBezTo>
                    <a:pt x="3944620" y="0"/>
                    <a:pt x="5085080" y="1140460"/>
                    <a:pt x="5085080" y="2542540"/>
                  </a:cubicBezTo>
                  <a:lnTo>
                    <a:pt x="5085080" y="5412740"/>
                  </a:lnTo>
                  <a:cubicBezTo>
                    <a:pt x="5085080" y="6814820"/>
                    <a:pt x="3944620" y="7955280"/>
                    <a:pt x="2542540" y="7955280"/>
                  </a:cubicBezTo>
                  <a:close/>
                </a:path>
              </a:pathLst>
            </a:custGeom>
            <a:blipFill>
              <a:blip r:embed="rId5"/>
              <a:stretch>
                <a:fillRect l="-2115" t="0" r="-211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42380" cy="8737600"/>
            </a:xfrm>
            <a:custGeom>
              <a:avLst/>
              <a:gdLst/>
              <a:ahLst/>
              <a:cxnLst/>
              <a:rect r="r" b="b" t="t" l="l"/>
              <a:pathLst>
                <a:path h="8737600" w="6342380">
                  <a:moveTo>
                    <a:pt x="3171190" y="381000"/>
                  </a:moveTo>
                  <a:cubicBezTo>
                    <a:pt x="1764030" y="381000"/>
                    <a:pt x="618490" y="1526540"/>
                    <a:pt x="618490" y="2933700"/>
                  </a:cubicBezTo>
                  <a:lnTo>
                    <a:pt x="618490" y="5803900"/>
                  </a:lnTo>
                  <a:cubicBezTo>
                    <a:pt x="618490" y="7211060"/>
                    <a:pt x="1764030" y="8356600"/>
                    <a:pt x="3171190" y="8356600"/>
                  </a:cubicBezTo>
                  <a:cubicBezTo>
                    <a:pt x="4578350" y="8356600"/>
                    <a:pt x="5723890" y="7211060"/>
                    <a:pt x="5723890" y="5803900"/>
                  </a:cubicBezTo>
                  <a:lnTo>
                    <a:pt x="5723890" y="2933700"/>
                  </a:lnTo>
                  <a:cubicBezTo>
                    <a:pt x="5723890" y="1526540"/>
                    <a:pt x="4578350" y="381000"/>
                    <a:pt x="3171190" y="381000"/>
                  </a:cubicBezTo>
                  <a:close/>
                  <a:moveTo>
                    <a:pt x="5704840" y="5803900"/>
                  </a:moveTo>
                  <a:cubicBezTo>
                    <a:pt x="5704840" y="7200900"/>
                    <a:pt x="4568190" y="8337550"/>
                    <a:pt x="3171190" y="8337550"/>
                  </a:cubicBezTo>
                  <a:cubicBezTo>
                    <a:pt x="1774190" y="8337550"/>
                    <a:pt x="637540" y="7200900"/>
                    <a:pt x="637540" y="5803900"/>
                  </a:cubicBezTo>
                  <a:lnTo>
                    <a:pt x="637540" y="2933700"/>
                  </a:lnTo>
                  <a:cubicBezTo>
                    <a:pt x="637540" y="1536700"/>
                    <a:pt x="1774190" y="400050"/>
                    <a:pt x="3171190" y="400050"/>
                  </a:cubicBezTo>
                  <a:cubicBezTo>
                    <a:pt x="4568190" y="400050"/>
                    <a:pt x="5704840" y="1536700"/>
                    <a:pt x="5704840" y="2933700"/>
                  </a:cubicBezTo>
                  <a:lnTo>
                    <a:pt x="5704840" y="5803900"/>
                  </a:lnTo>
                  <a:close/>
                  <a:moveTo>
                    <a:pt x="6277610" y="3246120"/>
                  </a:moveTo>
                  <a:cubicBezTo>
                    <a:pt x="6240780" y="3230880"/>
                    <a:pt x="6207760" y="3208020"/>
                    <a:pt x="6179820" y="3180080"/>
                  </a:cubicBezTo>
                  <a:cubicBezTo>
                    <a:pt x="6151880" y="3152140"/>
                    <a:pt x="6129020" y="3119120"/>
                    <a:pt x="6113780" y="3082290"/>
                  </a:cubicBezTo>
                  <a:cubicBezTo>
                    <a:pt x="6109970" y="3073400"/>
                    <a:pt x="6107430" y="3064510"/>
                    <a:pt x="6103620" y="3055620"/>
                  </a:cubicBezTo>
                  <a:lnTo>
                    <a:pt x="6103620" y="2933700"/>
                  </a:lnTo>
                  <a:cubicBezTo>
                    <a:pt x="6103620" y="2150110"/>
                    <a:pt x="5798820" y="1413510"/>
                    <a:pt x="5245100" y="859790"/>
                  </a:cubicBezTo>
                  <a:cubicBezTo>
                    <a:pt x="4691380" y="304800"/>
                    <a:pt x="3954780" y="0"/>
                    <a:pt x="3171190" y="0"/>
                  </a:cubicBezTo>
                  <a:cubicBezTo>
                    <a:pt x="2387600" y="0"/>
                    <a:pt x="1651000" y="304800"/>
                    <a:pt x="1097280" y="858520"/>
                  </a:cubicBezTo>
                  <a:cubicBezTo>
                    <a:pt x="543560" y="1413510"/>
                    <a:pt x="238760" y="2150110"/>
                    <a:pt x="238760" y="2933700"/>
                  </a:cubicBezTo>
                  <a:lnTo>
                    <a:pt x="238760" y="5267960"/>
                  </a:lnTo>
                  <a:cubicBezTo>
                    <a:pt x="236220" y="5276850"/>
                    <a:pt x="232410" y="5285740"/>
                    <a:pt x="228600" y="5294630"/>
                  </a:cubicBezTo>
                  <a:cubicBezTo>
                    <a:pt x="213360" y="5331460"/>
                    <a:pt x="190500" y="5364480"/>
                    <a:pt x="162560" y="5392420"/>
                  </a:cubicBezTo>
                  <a:cubicBezTo>
                    <a:pt x="134620" y="5420360"/>
                    <a:pt x="101600" y="5443220"/>
                    <a:pt x="64770" y="5458460"/>
                  </a:cubicBezTo>
                  <a:cubicBezTo>
                    <a:pt x="43180" y="5467350"/>
                    <a:pt x="21590" y="5473700"/>
                    <a:pt x="0" y="5477510"/>
                  </a:cubicBezTo>
                  <a:cubicBezTo>
                    <a:pt x="22860" y="5481320"/>
                    <a:pt x="44450" y="5487670"/>
                    <a:pt x="64770" y="5496560"/>
                  </a:cubicBezTo>
                  <a:cubicBezTo>
                    <a:pt x="101600" y="5511800"/>
                    <a:pt x="134620" y="5534660"/>
                    <a:pt x="162560" y="5562600"/>
                  </a:cubicBezTo>
                  <a:cubicBezTo>
                    <a:pt x="190500" y="5590541"/>
                    <a:pt x="213360" y="5623560"/>
                    <a:pt x="228600" y="5660391"/>
                  </a:cubicBezTo>
                  <a:cubicBezTo>
                    <a:pt x="232410" y="5669281"/>
                    <a:pt x="234950" y="5678170"/>
                    <a:pt x="238760" y="5687061"/>
                  </a:cubicBezTo>
                  <a:lnTo>
                    <a:pt x="238760" y="5805170"/>
                  </a:lnTo>
                  <a:cubicBezTo>
                    <a:pt x="238760" y="6588761"/>
                    <a:pt x="543560" y="7325361"/>
                    <a:pt x="1097280" y="7879080"/>
                  </a:cubicBezTo>
                  <a:cubicBezTo>
                    <a:pt x="1651000" y="8432800"/>
                    <a:pt x="2387600" y="8737600"/>
                    <a:pt x="3171190" y="8737600"/>
                  </a:cubicBezTo>
                  <a:cubicBezTo>
                    <a:pt x="3954780" y="8737600"/>
                    <a:pt x="4691380" y="8432800"/>
                    <a:pt x="5245100" y="7879080"/>
                  </a:cubicBezTo>
                  <a:cubicBezTo>
                    <a:pt x="5798820" y="7325361"/>
                    <a:pt x="6103620" y="6588761"/>
                    <a:pt x="6103620" y="5805170"/>
                  </a:cubicBezTo>
                  <a:lnTo>
                    <a:pt x="6103620" y="3474720"/>
                  </a:lnTo>
                  <a:cubicBezTo>
                    <a:pt x="6106160" y="3465830"/>
                    <a:pt x="6109970" y="3456940"/>
                    <a:pt x="6113780" y="3448050"/>
                  </a:cubicBezTo>
                  <a:cubicBezTo>
                    <a:pt x="6129020" y="3411220"/>
                    <a:pt x="6151880" y="3378200"/>
                    <a:pt x="6179820" y="3350260"/>
                  </a:cubicBezTo>
                  <a:cubicBezTo>
                    <a:pt x="6207760" y="3322320"/>
                    <a:pt x="6240780" y="3299460"/>
                    <a:pt x="6277610" y="3284220"/>
                  </a:cubicBezTo>
                  <a:cubicBezTo>
                    <a:pt x="6299200" y="3275330"/>
                    <a:pt x="6320790" y="3268980"/>
                    <a:pt x="6342380" y="3265170"/>
                  </a:cubicBezTo>
                  <a:cubicBezTo>
                    <a:pt x="6320790" y="3261360"/>
                    <a:pt x="6299200" y="3255010"/>
                    <a:pt x="6277610" y="3246120"/>
                  </a:cubicBezTo>
                  <a:close/>
                  <a:moveTo>
                    <a:pt x="5232400" y="7865110"/>
                  </a:moveTo>
                  <a:cubicBezTo>
                    <a:pt x="4682490" y="8415020"/>
                    <a:pt x="3949700" y="8718550"/>
                    <a:pt x="3171190" y="8718550"/>
                  </a:cubicBezTo>
                  <a:cubicBezTo>
                    <a:pt x="2392680" y="8718550"/>
                    <a:pt x="1661160" y="8415020"/>
                    <a:pt x="1109980" y="7865110"/>
                  </a:cubicBezTo>
                  <a:cubicBezTo>
                    <a:pt x="560070" y="7315200"/>
                    <a:pt x="256540" y="6582410"/>
                    <a:pt x="256540" y="5803900"/>
                  </a:cubicBezTo>
                  <a:lnTo>
                    <a:pt x="256540" y="5685790"/>
                  </a:lnTo>
                  <a:cubicBezTo>
                    <a:pt x="259080" y="5676900"/>
                    <a:pt x="262890" y="5668010"/>
                    <a:pt x="266700" y="5659120"/>
                  </a:cubicBezTo>
                  <a:cubicBezTo>
                    <a:pt x="281940" y="5622290"/>
                    <a:pt x="304800" y="5589270"/>
                    <a:pt x="332740" y="5561330"/>
                  </a:cubicBezTo>
                  <a:cubicBezTo>
                    <a:pt x="360680" y="5533390"/>
                    <a:pt x="393700" y="5510530"/>
                    <a:pt x="430530" y="5495290"/>
                  </a:cubicBezTo>
                  <a:cubicBezTo>
                    <a:pt x="452120" y="5486400"/>
                    <a:pt x="473710" y="5480050"/>
                    <a:pt x="495300" y="5476240"/>
                  </a:cubicBezTo>
                  <a:cubicBezTo>
                    <a:pt x="472440" y="5472430"/>
                    <a:pt x="450850" y="5466080"/>
                    <a:pt x="430530" y="5457190"/>
                  </a:cubicBezTo>
                  <a:cubicBezTo>
                    <a:pt x="393700" y="5441950"/>
                    <a:pt x="360680" y="5419090"/>
                    <a:pt x="332740" y="5391150"/>
                  </a:cubicBezTo>
                  <a:cubicBezTo>
                    <a:pt x="304800" y="5363209"/>
                    <a:pt x="281940" y="5330190"/>
                    <a:pt x="266700" y="5293359"/>
                  </a:cubicBezTo>
                  <a:cubicBezTo>
                    <a:pt x="262890" y="5284469"/>
                    <a:pt x="260350" y="5275580"/>
                    <a:pt x="256540" y="5266689"/>
                  </a:cubicBezTo>
                  <a:lnTo>
                    <a:pt x="256540" y="2933700"/>
                  </a:lnTo>
                  <a:cubicBezTo>
                    <a:pt x="256540" y="2155190"/>
                    <a:pt x="560070" y="1423670"/>
                    <a:pt x="1109980" y="872490"/>
                  </a:cubicBezTo>
                  <a:cubicBezTo>
                    <a:pt x="1659890" y="322580"/>
                    <a:pt x="2392680" y="19050"/>
                    <a:pt x="3171190" y="19050"/>
                  </a:cubicBezTo>
                  <a:cubicBezTo>
                    <a:pt x="3949700" y="19050"/>
                    <a:pt x="4681220" y="322580"/>
                    <a:pt x="5232400" y="872490"/>
                  </a:cubicBezTo>
                  <a:cubicBezTo>
                    <a:pt x="5782310" y="1422400"/>
                    <a:pt x="6085840" y="2155190"/>
                    <a:pt x="6085840" y="2933700"/>
                  </a:cubicBezTo>
                  <a:lnTo>
                    <a:pt x="6085840" y="3056890"/>
                  </a:lnTo>
                  <a:cubicBezTo>
                    <a:pt x="6083300" y="3065780"/>
                    <a:pt x="6079490" y="3074670"/>
                    <a:pt x="6075680" y="3083560"/>
                  </a:cubicBezTo>
                  <a:cubicBezTo>
                    <a:pt x="6060440" y="3120390"/>
                    <a:pt x="6037580" y="3153410"/>
                    <a:pt x="6009640" y="3181350"/>
                  </a:cubicBezTo>
                  <a:cubicBezTo>
                    <a:pt x="5981700" y="3209290"/>
                    <a:pt x="5948680" y="3232150"/>
                    <a:pt x="5911850" y="3247390"/>
                  </a:cubicBezTo>
                  <a:cubicBezTo>
                    <a:pt x="5890260" y="3256280"/>
                    <a:pt x="5868670" y="3262630"/>
                    <a:pt x="5847080" y="3266440"/>
                  </a:cubicBezTo>
                  <a:cubicBezTo>
                    <a:pt x="5869940" y="3270250"/>
                    <a:pt x="5891530" y="3276600"/>
                    <a:pt x="5911850" y="3285490"/>
                  </a:cubicBezTo>
                  <a:cubicBezTo>
                    <a:pt x="5948680" y="3300730"/>
                    <a:pt x="5981700" y="3323590"/>
                    <a:pt x="6009640" y="3351530"/>
                  </a:cubicBezTo>
                  <a:cubicBezTo>
                    <a:pt x="6037580" y="3379470"/>
                    <a:pt x="6060440" y="3412490"/>
                    <a:pt x="6075680" y="3449320"/>
                  </a:cubicBezTo>
                  <a:cubicBezTo>
                    <a:pt x="6079490" y="3458211"/>
                    <a:pt x="6082030" y="3467100"/>
                    <a:pt x="6085840" y="3475991"/>
                  </a:cubicBezTo>
                  <a:lnTo>
                    <a:pt x="6085840" y="5803900"/>
                  </a:lnTo>
                  <a:cubicBezTo>
                    <a:pt x="6085840" y="6582410"/>
                    <a:pt x="5782310" y="7313930"/>
                    <a:pt x="5232400" y="7865110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359742" y="1566374"/>
            <a:ext cx="5193072" cy="7154252"/>
            <a:chOff x="0" y="0"/>
            <a:chExt cx="6342380" cy="8737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28650" y="391160"/>
              <a:ext cx="5085080" cy="7955280"/>
            </a:xfrm>
            <a:custGeom>
              <a:avLst/>
              <a:gdLst/>
              <a:ahLst/>
              <a:cxnLst/>
              <a:rect r="r" b="b" t="t" l="l"/>
              <a:pathLst>
                <a:path h="7955280" w="5085080">
                  <a:moveTo>
                    <a:pt x="2542540" y="7955280"/>
                  </a:moveTo>
                  <a:cubicBezTo>
                    <a:pt x="1140460" y="7955280"/>
                    <a:pt x="0" y="6814820"/>
                    <a:pt x="0" y="5412740"/>
                  </a:cubicBezTo>
                  <a:lnTo>
                    <a:pt x="0" y="2542540"/>
                  </a:lnTo>
                  <a:cubicBezTo>
                    <a:pt x="0" y="1140460"/>
                    <a:pt x="1140460" y="0"/>
                    <a:pt x="2542540" y="0"/>
                  </a:cubicBezTo>
                  <a:cubicBezTo>
                    <a:pt x="3944620" y="0"/>
                    <a:pt x="5085080" y="1140460"/>
                    <a:pt x="5085080" y="2542540"/>
                  </a:cubicBezTo>
                  <a:lnTo>
                    <a:pt x="5085080" y="5412740"/>
                  </a:lnTo>
                  <a:cubicBezTo>
                    <a:pt x="5085080" y="6814820"/>
                    <a:pt x="3944620" y="7955280"/>
                    <a:pt x="2542540" y="7955280"/>
                  </a:cubicBezTo>
                  <a:close/>
                </a:path>
              </a:pathLst>
            </a:custGeom>
            <a:blipFill>
              <a:blip r:embed="rId6"/>
              <a:stretch>
                <a:fillRect l="-2619" t="0" r="-1611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42380" cy="8737600"/>
            </a:xfrm>
            <a:custGeom>
              <a:avLst/>
              <a:gdLst/>
              <a:ahLst/>
              <a:cxnLst/>
              <a:rect r="r" b="b" t="t" l="l"/>
              <a:pathLst>
                <a:path h="8737600" w="6342380">
                  <a:moveTo>
                    <a:pt x="3171190" y="381000"/>
                  </a:moveTo>
                  <a:cubicBezTo>
                    <a:pt x="1764030" y="381000"/>
                    <a:pt x="618490" y="1526540"/>
                    <a:pt x="618490" y="2933700"/>
                  </a:cubicBezTo>
                  <a:lnTo>
                    <a:pt x="618490" y="5803900"/>
                  </a:lnTo>
                  <a:cubicBezTo>
                    <a:pt x="618490" y="7211060"/>
                    <a:pt x="1764030" y="8356600"/>
                    <a:pt x="3171190" y="8356600"/>
                  </a:cubicBezTo>
                  <a:cubicBezTo>
                    <a:pt x="4578350" y="8356600"/>
                    <a:pt x="5723890" y="7211060"/>
                    <a:pt x="5723890" y="5803900"/>
                  </a:cubicBezTo>
                  <a:lnTo>
                    <a:pt x="5723890" y="2933700"/>
                  </a:lnTo>
                  <a:cubicBezTo>
                    <a:pt x="5723890" y="1526540"/>
                    <a:pt x="4578350" y="381000"/>
                    <a:pt x="3171190" y="381000"/>
                  </a:cubicBezTo>
                  <a:close/>
                  <a:moveTo>
                    <a:pt x="5704840" y="5803900"/>
                  </a:moveTo>
                  <a:cubicBezTo>
                    <a:pt x="5704840" y="7200900"/>
                    <a:pt x="4568190" y="8337550"/>
                    <a:pt x="3171190" y="8337550"/>
                  </a:cubicBezTo>
                  <a:cubicBezTo>
                    <a:pt x="1774190" y="8337550"/>
                    <a:pt x="637540" y="7200900"/>
                    <a:pt x="637540" y="5803900"/>
                  </a:cubicBezTo>
                  <a:lnTo>
                    <a:pt x="637540" y="2933700"/>
                  </a:lnTo>
                  <a:cubicBezTo>
                    <a:pt x="637540" y="1536700"/>
                    <a:pt x="1774190" y="400050"/>
                    <a:pt x="3171190" y="400050"/>
                  </a:cubicBezTo>
                  <a:cubicBezTo>
                    <a:pt x="4568190" y="400050"/>
                    <a:pt x="5704840" y="1536700"/>
                    <a:pt x="5704840" y="2933700"/>
                  </a:cubicBezTo>
                  <a:lnTo>
                    <a:pt x="5704840" y="5803900"/>
                  </a:lnTo>
                  <a:close/>
                  <a:moveTo>
                    <a:pt x="6277610" y="3246120"/>
                  </a:moveTo>
                  <a:cubicBezTo>
                    <a:pt x="6240780" y="3230880"/>
                    <a:pt x="6207760" y="3208020"/>
                    <a:pt x="6179820" y="3180080"/>
                  </a:cubicBezTo>
                  <a:cubicBezTo>
                    <a:pt x="6151880" y="3152140"/>
                    <a:pt x="6129020" y="3119120"/>
                    <a:pt x="6113780" y="3082290"/>
                  </a:cubicBezTo>
                  <a:cubicBezTo>
                    <a:pt x="6109970" y="3073400"/>
                    <a:pt x="6107430" y="3064510"/>
                    <a:pt x="6103620" y="3055620"/>
                  </a:cubicBezTo>
                  <a:lnTo>
                    <a:pt x="6103620" y="2933700"/>
                  </a:lnTo>
                  <a:cubicBezTo>
                    <a:pt x="6103620" y="2150110"/>
                    <a:pt x="5798820" y="1413510"/>
                    <a:pt x="5245100" y="859790"/>
                  </a:cubicBezTo>
                  <a:cubicBezTo>
                    <a:pt x="4691380" y="304800"/>
                    <a:pt x="3954780" y="0"/>
                    <a:pt x="3171190" y="0"/>
                  </a:cubicBezTo>
                  <a:cubicBezTo>
                    <a:pt x="2387600" y="0"/>
                    <a:pt x="1651000" y="304800"/>
                    <a:pt x="1097280" y="858520"/>
                  </a:cubicBezTo>
                  <a:cubicBezTo>
                    <a:pt x="543560" y="1413510"/>
                    <a:pt x="238760" y="2150110"/>
                    <a:pt x="238760" y="2933700"/>
                  </a:cubicBezTo>
                  <a:lnTo>
                    <a:pt x="238760" y="5267960"/>
                  </a:lnTo>
                  <a:cubicBezTo>
                    <a:pt x="236220" y="5276850"/>
                    <a:pt x="232410" y="5285740"/>
                    <a:pt x="228600" y="5294630"/>
                  </a:cubicBezTo>
                  <a:cubicBezTo>
                    <a:pt x="213360" y="5331460"/>
                    <a:pt x="190500" y="5364480"/>
                    <a:pt x="162560" y="5392420"/>
                  </a:cubicBezTo>
                  <a:cubicBezTo>
                    <a:pt x="134620" y="5420360"/>
                    <a:pt x="101600" y="5443220"/>
                    <a:pt x="64770" y="5458460"/>
                  </a:cubicBezTo>
                  <a:cubicBezTo>
                    <a:pt x="43180" y="5467350"/>
                    <a:pt x="21590" y="5473700"/>
                    <a:pt x="0" y="5477510"/>
                  </a:cubicBezTo>
                  <a:cubicBezTo>
                    <a:pt x="22860" y="5481320"/>
                    <a:pt x="44450" y="5487670"/>
                    <a:pt x="64770" y="5496560"/>
                  </a:cubicBezTo>
                  <a:cubicBezTo>
                    <a:pt x="101600" y="5511800"/>
                    <a:pt x="134620" y="5534660"/>
                    <a:pt x="162560" y="5562600"/>
                  </a:cubicBezTo>
                  <a:cubicBezTo>
                    <a:pt x="190500" y="5590541"/>
                    <a:pt x="213360" y="5623560"/>
                    <a:pt x="228600" y="5660391"/>
                  </a:cubicBezTo>
                  <a:cubicBezTo>
                    <a:pt x="232410" y="5669281"/>
                    <a:pt x="234950" y="5678170"/>
                    <a:pt x="238760" y="5687061"/>
                  </a:cubicBezTo>
                  <a:lnTo>
                    <a:pt x="238760" y="5805170"/>
                  </a:lnTo>
                  <a:cubicBezTo>
                    <a:pt x="238760" y="6588761"/>
                    <a:pt x="543560" y="7325361"/>
                    <a:pt x="1097280" y="7879080"/>
                  </a:cubicBezTo>
                  <a:cubicBezTo>
                    <a:pt x="1651000" y="8432800"/>
                    <a:pt x="2387600" y="8737600"/>
                    <a:pt x="3171190" y="8737600"/>
                  </a:cubicBezTo>
                  <a:cubicBezTo>
                    <a:pt x="3954780" y="8737600"/>
                    <a:pt x="4691380" y="8432800"/>
                    <a:pt x="5245100" y="7879080"/>
                  </a:cubicBezTo>
                  <a:cubicBezTo>
                    <a:pt x="5798820" y="7325361"/>
                    <a:pt x="6103620" y="6588761"/>
                    <a:pt x="6103620" y="5805170"/>
                  </a:cubicBezTo>
                  <a:lnTo>
                    <a:pt x="6103620" y="3474720"/>
                  </a:lnTo>
                  <a:cubicBezTo>
                    <a:pt x="6106160" y="3465830"/>
                    <a:pt x="6109970" y="3456940"/>
                    <a:pt x="6113780" y="3448050"/>
                  </a:cubicBezTo>
                  <a:cubicBezTo>
                    <a:pt x="6129020" y="3411220"/>
                    <a:pt x="6151880" y="3378200"/>
                    <a:pt x="6179820" y="3350260"/>
                  </a:cubicBezTo>
                  <a:cubicBezTo>
                    <a:pt x="6207760" y="3322320"/>
                    <a:pt x="6240780" y="3299460"/>
                    <a:pt x="6277610" y="3284220"/>
                  </a:cubicBezTo>
                  <a:cubicBezTo>
                    <a:pt x="6299200" y="3275330"/>
                    <a:pt x="6320790" y="3268980"/>
                    <a:pt x="6342380" y="3265170"/>
                  </a:cubicBezTo>
                  <a:cubicBezTo>
                    <a:pt x="6320790" y="3261360"/>
                    <a:pt x="6299200" y="3255010"/>
                    <a:pt x="6277610" y="3246120"/>
                  </a:cubicBezTo>
                  <a:close/>
                  <a:moveTo>
                    <a:pt x="5232400" y="7865110"/>
                  </a:moveTo>
                  <a:cubicBezTo>
                    <a:pt x="4682490" y="8415020"/>
                    <a:pt x="3949700" y="8718550"/>
                    <a:pt x="3171190" y="8718550"/>
                  </a:cubicBezTo>
                  <a:cubicBezTo>
                    <a:pt x="2392680" y="8718550"/>
                    <a:pt x="1661160" y="8415020"/>
                    <a:pt x="1109980" y="7865110"/>
                  </a:cubicBezTo>
                  <a:cubicBezTo>
                    <a:pt x="560070" y="7315200"/>
                    <a:pt x="256540" y="6582410"/>
                    <a:pt x="256540" y="5803900"/>
                  </a:cubicBezTo>
                  <a:lnTo>
                    <a:pt x="256540" y="5685790"/>
                  </a:lnTo>
                  <a:cubicBezTo>
                    <a:pt x="259080" y="5676900"/>
                    <a:pt x="262890" y="5668010"/>
                    <a:pt x="266700" y="5659120"/>
                  </a:cubicBezTo>
                  <a:cubicBezTo>
                    <a:pt x="281940" y="5622290"/>
                    <a:pt x="304800" y="5589270"/>
                    <a:pt x="332740" y="5561330"/>
                  </a:cubicBezTo>
                  <a:cubicBezTo>
                    <a:pt x="360680" y="5533390"/>
                    <a:pt x="393700" y="5510530"/>
                    <a:pt x="430530" y="5495290"/>
                  </a:cubicBezTo>
                  <a:cubicBezTo>
                    <a:pt x="452120" y="5486400"/>
                    <a:pt x="473710" y="5480050"/>
                    <a:pt x="495300" y="5476240"/>
                  </a:cubicBezTo>
                  <a:cubicBezTo>
                    <a:pt x="472440" y="5472430"/>
                    <a:pt x="450850" y="5466080"/>
                    <a:pt x="430530" y="5457190"/>
                  </a:cubicBezTo>
                  <a:cubicBezTo>
                    <a:pt x="393700" y="5441950"/>
                    <a:pt x="360680" y="5419090"/>
                    <a:pt x="332740" y="5391150"/>
                  </a:cubicBezTo>
                  <a:cubicBezTo>
                    <a:pt x="304800" y="5363209"/>
                    <a:pt x="281940" y="5330190"/>
                    <a:pt x="266700" y="5293359"/>
                  </a:cubicBezTo>
                  <a:cubicBezTo>
                    <a:pt x="262890" y="5284469"/>
                    <a:pt x="260350" y="5275580"/>
                    <a:pt x="256540" y="5266689"/>
                  </a:cubicBezTo>
                  <a:lnTo>
                    <a:pt x="256540" y="2933700"/>
                  </a:lnTo>
                  <a:cubicBezTo>
                    <a:pt x="256540" y="2155190"/>
                    <a:pt x="560070" y="1423670"/>
                    <a:pt x="1109980" y="872490"/>
                  </a:cubicBezTo>
                  <a:cubicBezTo>
                    <a:pt x="1659890" y="322580"/>
                    <a:pt x="2392680" y="19050"/>
                    <a:pt x="3171190" y="19050"/>
                  </a:cubicBezTo>
                  <a:cubicBezTo>
                    <a:pt x="3949700" y="19050"/>
                    <a:pt x="4681220" y="322580"/>
                    <a:pt x="5232400" y="872490"/>
                  </a:cubicBezTo>
                  <a:cubicBezTo>
                    <a:pt x="5782310" y="1422400"/>
                    <a:pt x="6085840" y="2155190"/>
                    <a:pt x="6085840" y="2933700"/>
                  </a:cubicBezTo>
                  <a:lnTo>
                    <a:pt x="6085840" y="3056890"/>
                  </a:lnTo>
                  <a:cubicBezTo>
                    <a:pt x="6083300" y="3065780"/>
                    <a:pt x="6079490" y="3074670"/>
                    <a:pt x="6075680" y="3083560"/>
                  </a:cubicBezTo>
                  <a:cubicBezTo>
                    <a:pt x="6060440" y="3120390"/>
                    <a:pt x="6037580" y="3153410"/>
                    <a:pt x="6009640" y="3181350"/>
                  </a:cubicBezTo>
                  <a:cubicBezTo>
                    <a:pt x="5981700" y="3209290"/>
                    <a:pt x="5948680" y="3232150"/>
                    <a:pt x="5911850" y="3247390"/>
                  </a:cubicBezTo>
                  <a:cubicBezTo>
                    <a:pt x="5890260" y="3256280"/>
                    <a:pt x="5868670" y="3262630"/>
                    <a:pt x="5847080" y="3266440"/>
                  </a:cubicBezTo>
                  <a:cubicBezTo>
                    <a:pt x="5869940" y="3270250"/>
                    <a:pt x="5891530" y="3276600"/>
                    <a:pt x="5911850" y="3285490"/>
                  </a:cubicBezTo>
                  <a:cubicBezTo>
                    <a:pt x="5948680" y="3300730"/>
                    <a:pt x="5981700" y="3323590"/>
                    <a:pt x="6009640" y="3351530"/>
                  </a:cubicBezTo>
                  <a:cubicBezTo>
                    <a:pt x="6037580" y="3379470"/>
                    <a:pt x="6060440" y="3412490"/>
                    <a:pt x="6075680" y="3449320"/>
                  </a:cubicBezTo>
                  <a:cubicBezTo>
                    <a:pt x="6079490" y="3458211"/>
                    <a:pt x="6082030" y="3467100"/>
                    <a:pt x="6085840" y="3475991"/>
                  </a:cubicBezTo>
                  <a:lnTo>
                    <a:pt x="6085840" y="5803900"/>
                  </a:lnTo>
                  <a:cubicBezTo>
                    <a:pt x="6085840" y="6582410"/>
                    <a:pt x="5782310" y="7313930"/>
                    <a:pt x="5232400" y="7865110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059172" y="2473524"/>
            <a:ext cx="5179032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63238" y="3725178"/>
            <a:ext cx="537090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to STYLESTOCKS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Tagline: "Making fashion accessible with cutting-edge AI solutions."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963238" y="4835157"/>
            <a:ext cx="5370900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STYLESTOCKS?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revolutionary fashion platform designed to bring stylish and affordable clothing to everyone.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Powered by AI technology, we simplify the shopping experience by: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Suggesting personalized outfits.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Offering trend updates based on your preferences.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Helping you discover clothing that fits your style, effortlessly.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059172" y="7266572"/>
            <a:ext cx="5370900" cy="164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Mission</a:t>
            </a:r>
          </a:p>
          <a:p>
            <a:pPr algn="l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bridge the gap between high fashion and accessibility.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empower users with AI-driven tools for smarter and faster fashion decisions.</a:t>
            </a:r>
          </a:p>
          <a:p>
            <a:pPr algn="l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create a seamless shopping experience that inspires confidence and style.</a:t>
            </a:r>
          </a:p>
          <a:p>
            <a:pPr algn="l">
              <a:lnSpc>
                <a:spcPts val="18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506012" y="1448261"/>
            <a:ext cx="6403766" cy="9235193"/>
            <a:chOff x="0" y="0"/>
            <a:chExt cx="6224905" cy="8977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8843" y="391922"/>
              <a:ext cx="4927219" cy="8193405"/>
            </a:xfrm>
            <a:custGeom>
              <a:avLst/>
              <a:gdLst/>
              <a:ahLst/>
              <a:cxnLst/>
              <a:rect r="r" b="b" t="t" l="l"/>
              <a:pathLst>
                <a:path h="8193405" w="4927219">
                  <a:moveTo>
                    <a:pt x="2463673" y="0"/>
                  </a:moveTo>
                  <a:cubicBezTo>
                    <a:pt x="3742436" y="7620"/>
                    <a:pt x="4908804" y="1092708"/>
                    <a:pt x="4927219" y="2446274"/>
                  </a:cubicBezTo>
                  <a:lnTo>
                    <a:pt x="4927219" y="8193405"/>
                  </a:lnTo>
                  <a:lnTo>
                    <a:pt x="0" y="8193405"/>
                  </a:lnTo>
                  <a:lnTo>
                    <a:pt x="0" y="2446274"/>
                  </a:lnTo>
                  <a:cubicBezTo>
                    <a:pt x="18542" y="1092708"/>
                    <a:pt x="1184783" y="7620"/>
                    <a:pt x="2463673" y="0"/>
                  </a:cubicBezTo>
                  <a:close/>
                </a:path>
              </a:pathLst>
            </a:custGeom>
            <a:blipFill>
              <a:blip r:embed="rId3"/>
              <a:stretch>
                <a:fillRect l="-5394" t="0" r="-539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397"/>
              <a:ext cx="6224905" cy="8974582"/>
            </a:xfrm>
            <a:custGeom>
              <a:avLst/>
              <a:gdLst/>
              <a:ahLst/>
              <a:cxnLst/>
              <a:rect r="r" b="b" t="t" l="l"/>
              <a:pathLst>
                <a:path h="8974582" w="6224905">
                  <a:moveTo>
                    <a:pt x="4823460" y="1102106"/>
                  </a:moveTo>
                  <a:cubicBezTo>
                    <a:pt x="4356227" y="647573"/>
                    <a:pt x="3732530" y="384683"/>
                    <a:pt x="3112516" y="381000"/>
                  </a:cubicBezTo>
                  <a:lnTo>
                    <a:pt x="3112389" y="381000"/>
                  </a:lnTo>
                  <a:cubicBezTo>
                    <a:pt x="2492248" y="384683"/>
                    <a:pt x="1868678" y="647446"/>
                    <a:pt x="1401445" y="1102106"/>
                  </a:cubicBezTo>
                  <a:cubicBezTo>
                    <a:pt x="918845" y="1571625"/>
                    <a:pt x="648208" y="2187575"/>
                    <a:pt x="639445" y="2836799"/>
                  </a:cubicBezTo>
                  <a:lnTo>
                    <a:pt x="639445" y="8593455"/>
                  </a:lnTo>
                  <a:lnTo>
                    <a:pt x="5585587" y="8593455"/>
                  </a:lnTo>
                  <a:lnTo>
                    <a:pt x="5585587" y="2836672"/>
                  </a:lnTo>
                  <a:cubicBezTo>
                    <a:pt x="5576697" y="2187575"/>
                    <a:pt x="5306060" y="1571498"/>
                    <a:pt x="4823460" y="1102106"/>
                  </a:cubicBezTo>
                  <a:close/>
                  <a:moveTo>
                    <a:pt x="5566537" y="8574405"/>
                  </a:moveTo>
                  <a:lnTo>
                    <a:pt x="658368" y="8574405"/>
                  </a:lnTo>
                  <a:lnTo>
                    <a:pt x="658368" y="2836926"/>
                  </a:lnTo>
                  <a:cubicBezTo>
                    <a:pt x="667131" y="2192909"/>
                    <a:pt x="935736" y="1581658"/>
                    <a:pt x="1414653" y="1115695"/>
                  </a:cubicBezTo>
                  <a:cubicBezTo>
                    <a:pt x="1878457" y="664464"/>
                    <a:pt x="2497201" y="403606"/>
                    <a:pt x="3112389" y="400050"/>
                  </a:cubicBezTo>
                  <a:cubicBezTo>
                    <a:pt x="3727577" y="403733"/>
                    <a:pt x="4346448" y="664591"/>
                    <a:pt x="4810125" y="1115695"/>
                  </a:cubicBezTo>
                  <a:cubicBezTo>
                    <a:pt x="5289042" y="1581658"/>
                    <a:pt x="5557647" y="2192909"/>
                    <a:pt x="5566410" y="2836799"/>
                  </a:cubicBezTo>
                  <a:lnTo>
                    <a:pt x="5566410" y="8574405"/>
                  </a:lnTo>
                  <a:close/>
                  <a:moveTo>
                    <a:pt x="6224905" y="3335147"/>
                  </a:moveTo>
                  <a:cubicBezTo>
                    <a:pt x="6082792" y="3314700"/>
                    <a:pt x="6006973" y="3227705"/>
                    <a:pt x="5966460" y="3137662"/>
                  </a:cubicBezTo>
                  <a:lnTo>
                    <a:pt x="5966460" y="2831465"/>
                  </a:lnTo>
                  <a:cubicBezTo>
                    <a:pt x="5956173" y="2080641"/>
                    <a:pt x="5644642" y="1369441"/>
                    <a:pt x="5089144" y="828929"/>
                  </a:cubicBezTo>
                  <a:cubicBezTo>
                    <a:pt x="4552061" y="306451"/>
                    <a:pt x="3832352" y="4191"/>
                    <a:pt x="3114675" y="0"/>
                  </a:cubicBezTo>
                  <a:lnTo>
                    <a:pt x="3110103" y="0"/>
                  </a:lnTo>
                  <a:cubicBezTo>
                    <a:pt x="2392553" y="4191"/>
                    <a:pt x="1672844" y="306451"/>
                    <a:pt x="1135634" y="828929"/>
                  </a:cubicBezTo>
                  <a:cubicBezTo>
                    <a:pt x="580136" y="1369314"/>
                    <a:pt x="268605" y="2080514"/>
                    <a:pt x="258318" y="2831592"/>
                  </a:cubicBezTo>
                  <a:lnTo>
                    <a:pt x="258318" y="6489573"/>
                  </a:lnTo>
                  <a:cubicBezTo>
                    <a:pt x="217805" y="6579616"/>
                    <a:pt x="141986" y="6666611"/>
                    <a:pt x="0" y="6687058"/>
                  </a:cubicBezTo>
                  <a:cubicBezTo>
                    <a:pt x="142113" y="6707505"/>
                    <a:pt x="217932" y="6794501"/>
                    <a:pt x="258318" y="6884543"/>
                  </a:cubicBezTo>
                  <a:lnTo>
                    <a:pt x="258318" y="8974582"/>
                  </a:lnTo>
                  <a:lnTo>
                    <a:pt x="5966460" y="8974582"/>
                  </a:lnTo>
                  <a:lnTo>
                    <a:pt x="5966460" y="3532759"/>
                  </a:lnTo>
                  <a:cubicBezTo>
                    <a:pt x="6006973" y="3442589"/>
                    <a:pt x="6082792" y="3355594"/>
                    <a:pt x="6224905" y="3335147"/>
                  </a:cubicBezTo>
                  <a:close/>
                  <a:moveTo>
                    <a:pt x="277368" y="8955405"/>
                  </a:moveTo>
                  <a:lnTo>
                    <a:pt x="277368" y="6884416"/>
                  </a:lnTo>
                  <a:cubicBezTo>
                    <a:pt x="317881" y="6794373"/>
                    <a:pt x="393700" y="6707505"/>
                    <a:pt x="535686" y="6687058"/>
                  </a:cubicBezTo>
                  <a:cubicBezTo>
                    <a:pt x="393700" y="6666611"/>
                    <a:pt x="317881" y="6579616"/>
                    <a:pt x="277368" y="6489700"/>
                  </a:cubicBezTo>
                  <a:lnTo>
                    <a:pt x="277368" y="2831846"/>
                  </a:lnTo>
                  <a:cubicBezTo>
                    <a:pt x="287528" y="2086102"/>
                    <a:pt x="597027" y="1379601"/>
                    <a:pt x="1148969" y="842772"/>
                  </a:cubicBezTo>
                  <a:cubicBezTo>
                    <a:pt x="1682623" y="323469"/>
                    <a:pt x="2397506" y="23241"/>
                    <a:pt x="3110230" y="19050"/>
                  </a:cubicBezTo>
                  <a:lnTo>
                    <a:pt x="3114675" y="19050"/>
                  </a:lnTo>
                  <a:cubicBezTo>
                    <a:pt x="3827399" y="23241"/>
                    <a:pt x="4542282" y="323469"/>
                    <a:pt x="5075936" y="842645"/>
                  </a:cubicBezTo>
                  <a:cubicBezTo>
                    <a:pt x="5627878" y="1379601"/>
                    <a:pt x="5937377" y="2085975"/>
                    <a:pt x="5947537" y="2831592"/>
                  </a:cubicBezTo>
                  <a:lnTo>
                    <a:pt x="5947537" y="3137789"/>
                  </a:lnTo>
                  <a:cubicBezTo>
                    <a:pt x="5907024" y="3227705"/>
                    <a:pt x="5831205" y="3314700"/>
                    <a:pt x="5689219" y="3335147"/>
                  </a:cubicBezTo>
                  <a:cubicBezTo>
                    <a:pt x="5831205" y="3355594"/>
                    <a:pt x="5907024" y="3442462"/>
                    <a:pt x="5947537" y="3532505"/>
                  </a:cubicBezTo>
                  <a:lnTo>
                    <a:pt x="5947537" y="8955405"/>
                  </a:lnTo>
                  <a:lnTo>
                    <a:pt x="277368" y="8955405"/>
                  </a:ln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0174" y="2333118"/>
            <a:ext cx="5871944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OUR PRODUCT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0174" y="3584772"/>
            <a:ext cx="6713873" cy="147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Target Audience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 Group: 18+ (young adults).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Demographics: Tech-savvy men and women, students, and professionals.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Preferences: Trendy, affordable clothing with a seamless shopping experience.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060174" y="5035112"/>
            <a:ext cx="6053995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Current Trends &amp; Gaps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Personalization: Lack of tailored recommendations.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Style Guidance: Minimal help in outfit pairing.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Trend Updates: Limited insights into current fashion.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Sustainability: Growing demand unmet by competitors.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Clunky UX: Poor interfaces and mobile optimization.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060174" y="7098434"/>
            <a:ext cx="6053995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Competitor Analysis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Competitors: Myntra, ASOS, Shein, etc.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STYLESTOCKS Stands Out: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AI-driven personalization and trend detection.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Easy navigation and inclusive collections.</a:t>
            </a:r>
          </a:p>
          <a:p>
            <a:pPr algn="l" marL="604521" indent="-201507" lvl="2">
              <a:lnSpc>
                <a:spcPts val="1960"/>
              </a:lnSpc>
              <a:buFont typeface="Arial"/>
              <a:buChar char="⚬"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Style tips and outfit pairing suggestions.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16856" y="4324934"/>
            <a:ext cx="4249633" cy="4249633"/>
            <a:chOff x="0" y="0"/>
            <a:chExt cx="8909050" cy="8909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-68516" t="0" r="-6851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712933" y="4324934"/>
            <a:ext cx="4249633" cy="4249633"/>
            <a:chOff x="0" y="0"/>
            <a:chExt cx="8909050" cy="8909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45955" t="0" r="-4595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209010" y="1712433"/>
            <a:ext cx="6862134" cy="6862134"/>
            <a:chOff x="0" y="0"/>
            <a:chExt cx="8909050" cy="890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54793" t="0" r="-5479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14303" y="1827859"/>
            <a:ext cx="6312607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NEW FASHION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14303" y="3141163"/>
            <a:ext cx="719028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Screenshots of the Final Website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028700"/>
            <a:ext cx="3974984" cy="5246370"/>
            <a:chOff x="0" y="0"/>
            <a:chExt cx="6626225" cy="87456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3"/>
              <a:stretch>
                <a:fillRect l="223" t="-278" r="223" b="-27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6635115"/>
            <a:ext cx="3974984" cy="5246370"/>
            <a:chOff x="0" y="0"/>
            <a:chExt cx="6626225" cy="87456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4"/>
              <a:stretch>
                <a:fillRect l="-27186" t="-55725" r="-36393" b="-950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756034" y="-1594485"/>
            <a:ext cx="3974984" cy="5246370"/>
            <a:chOff x="0" y="0"/>
            <a:chExt cx="6626225" cy="87456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5"/>
              <a:stretch>
                <a:fillRect l="-10218" t="-11473" r="-6102" b="-594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756034" y="4011930"/>
            <a:ext cx="3974984" cy="5246370"/>
            <a:chOff x="0" y="0"/>
            <a:chExt cx="6626225" cy="87456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-55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28643" y="1983462"/>
            <a:ext cx="4498849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OUR VISION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628643" y="3532106"/>
            <a:ext cx="728514" cy="72851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832287" y="3568927"/>
            <a:ext cx="4297356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Empowering Personal Style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aim to help individuals express their unique fashion sense with AI-driven recommendations and styling tools.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21136" y="3733486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628643" y="4841645"/>
            <a:ext cx="728514" cy="72851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832287" y="4878466"/>
            <a:ext cx="4297356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Simplifying the Shopping Experience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merging technology with fashion, we make finding the perfect outfit effortless and enjoyable.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21136" y="5043025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628643" y="6151185"/>
            <a:ext cx="728514" cy="72851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1832287" y="6188005"/>
            <a:ext cx="4297356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Championing Inclusivity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platform celebrates diversity, offering styles that cater to all genders, sizes, and preferences.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21136" y="6352564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628643" y="7460724"/>
            <a:ext cx="728514" cy="728514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1832287" y="7497544"/>
            <a:ext cx="4297356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Making Fashion Accessible Globally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bring trendy, affordable clothing to every corner of the world, bridging gaps in the fashion market.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721136" y="7662103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349419" y="1790658"/>
            <a:ext cx="5080654" cy="6705684"/>
            <a:chOff x="0" y="0"/>
            <a:chExt cx="6626225" cy="87456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13388" y="384143"/>
              <a:ext cx="5599576" cy="7977442"/>
            </a:xfrm>
            <a:custGeom>
              <a:avLst/>
              <a:gdLst/>
              <a:ahLst/>
              <a:cxnLst/>
              <a:rect r="r" b="b" t="t" l="l"/>
              <a:pathLst>
                <a:path h="7977442" w="5599576">
                  <a:moveTo>
                    <a:pt x="2799788" y="6382"/>
                  </a:moveTo>
                  <a:cubicBezTo>
                    <a:pt x="1843755" y="0"/>
                    <a:pt x="958510" y="757631"/>
                    <a:pt x="479255" y="1992393"/>
                  </a:cubicBezTo>
                  <a:cubicBezTo>
                    <a:pt x="0" y="3227154"/>
                    <a:pt x="0" y="4750288"/>
                    <a:pt x="479255" y="5985050"/>
                  </a:cubicBezTo>
                  <a:cubicBezTo>
                    <a:pt x="958510" y="7219811"/>
                    <a:pt x="1843755" y="7977442"/>
                    <a:pt x="2799788" y="7971060"/>
                  </a:cubicBezTo>
                  <a:cubicBezTo>
                    <a:pt x="3755821" y="7977442"/>
                    <a:pt x="4641066" y="7219811"/>
                    <a:pt x="5120321" y="5985050"/>
                  </a:cubicBezTo>
                  <a:cubicBezTo>
                    <a:pt x="5599576" y="4750288"/>
                    <a:pt x="5599576" y="3227154"/>
                    <a:pt x="5120321" y="1992393"/>
                  </a:cubicBezTo>
                  <a:cubicBezTo>
                    <a:pt x="4641066" y="757631"/>
                    <a:pt x="3755821" y="0"/>
                    <a:pt x="2799788" y="6382"/>
                  </a:cubicBezTo>
                  <a:close/>
                </a:path>
              </a:pathLst>
            </a:custGeom>
            <a:blipFill>
              <a:blip r:embed="rId3"/>
              <a:stretch>
                <a:fillRect l="223" t="-19786" r="-19090" b="-278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26225" cy="8745728"/>
            </a:xfrm>
            <a:custGeom>
              <a:avLst/>
              <a:gdLst/>
              <a:ahLst/>
              <a:cxnLst/>
              <a:rect r="r" b="b" t="t" l="l"/>
              <a:pathLst>
                <a:path h="8745728" w="6626225">
                  <a:moveTo>
                    <a:pt x="3313176" y="381000"/>
                  </a:moveTo>
                  <a:cubicBezTo>
                    <a:pt x="2597277" y="381000"/>
                    <a:pt x="1924431" y="796671"/>
                    <a:pt x="1418717" y="1551559"/>
                  </a:cubicBezTo>
                  <a:cubicBezTo>
                    <a:pt x="913765" y="2305304"/>
                    <a:pt x="635635" y="3307207"/>
                    <a:pt x="635635" y="4372737"/>
                  </a:cubicBezTo>
                  <a:cubicBezTo>
                    <a:pt x="635635" y="5438267"/>
                    <a:pt x="913765" y="6440170"/>
                    <a:pt x="1418717" y="7193915"/>
                  </a:cubicBezTo>
                  <a:cubicBezTo>
                    <a:pt x="1924431" y="7948803"/>
                    <a:pt x="2597277" y="8364474"/>
                    <a:pt x="3313176" y="8364474"/>
                  </a:cubicBezTo>
                  <a:cubicBezTo>
                    <a:pt x="4029075" y="8364474"/>
                    <a:pt x="4701921" y="7948803"/>
                    <a:pt x="5207635" y="7193915"/>
                  </a:cubicBezTo>
                  <a:cubicBezTo>
                    <a:pt x="5712587" y="6440170"/>
                    <a:pt x="5990717" y="5438267"/>
                    <a:pt x="5990717" y="4372737"/>
                  </a:cubicBezTo>
                  <a:cubicBezTo>
                    <a:pt x="5990717" y="3307207"/>
                    <a:pt x="5712587" y="2305177"/>
                    <a:pt x="5207635" y="1551559"/>
                  </a:cubicBezTo>
                  <a:cubicBezTo>
                    <a:pt x="4701794" y="796671"/>
                    <a:pt x="4029075" y="381000"/>
                    <a:pt x="3313176" y="381000"/>
                  </a:cubicBezTo>
                  <a:close/>
                  <a:moveTo>
                    <a:pt x="5191760" y="7183374"/>
                  </a:moveTo>
                  <a:cubicBezTo>
                    <a:pt x="4689729" y="7932801"/>
                    <a:pt x="4022471" y="8345551"/>
                    <a:pt x="3313176" y="8345551"/>
                  </a:cubicBezTo>
                  <a:cubicBezTo>
                    <a:pt x="2603754" y="8345551"/>
                    <a:pt x="1936623" y="7932801"/>
                    <a:pt x="1434592" y="7183374"/>
                  </a:cubicBezTo>
                  <a:cubicBezTo>
                    <a:pt x="931672" y="6432804"/>
                    <a:pt x="654812" y="5434584"/>
                    <a:pt x="654812" y="4372737"/>
                  </a:cubicBezTo>
                  <a:cubicBezTo>
                    <a:pt x="654812" y="3310890"/>
                    <a:pt x="931799" y="2312670"/>
                    <a:pt x="1434592" y="1562100"/>
                  </a:cubicBezTo>
                  <a:cubicBezTo>
                    <a:pt x="1936623" y="812800"/>
                    <a:pt x="2603754" y="400050"/>
                    <a:pt x="3313176" y="400050"/>
                  </a:cubicBezTo>
                  <a:cubicBezTo>
                    <a:pt x="4022598" y="400050"/>
                    <a:pt x="4689729" y="812800"/>
                    <a:pt x="5191760" y="1562227"/>
                  </a:cubicBezTo>
                  <a:cubicBezTo>
                    <a:pt x="5694680" y="2312797"/>
                    <a:pt x="5971540" y="3311017"/>
                    <a:pt x="5971540" y="4372864"/>
                  </a:cubicBezTo>
                  <a:cubicBezTo>
                    <a:pt x="5971667" y="5434711"/>
                    <a:pt x="5694680" y="6432804"/>
                    <a:pt x="5191760" y="7183374"/>
                  </a:cubicBezTo>
                  <a:close/>
                  <a:moveTo>
                    <a:pt x="6626225" y="4372864"/>
                  </a:moveTo>
                  <a:cubicBezTo>
                    <a:pt x="6484874" y="4352544"/>
                    <a:pt x="6409182" y="4266438"/>
                    <a:pt x="6368542" y="4176903"/>
                  </a:cubicBezTo>
                  <a:cubicBezTo>
                    <a:pt x="6336030" y="3109595"/>
                    <a:pt x="6039231" y="2108454"/>
                    <a:pt x="5524119" y="1339596"/>
                  </a:cubicBezTo>
                  <a:cubicBezTo>
                    <a:pt x="5248529" y="928243"/>
                    <a:pt x="4924171" y="603123"/>
                    <a:pt x="4560062" y="373253"/>
                  </a:cubicBezTo>
                  <a:cubicBezTo>
                    <a:pt x="4167759" y="125603"/>
                    <a:pt x="3748278" y="0"/>
                    <a:pt x="3313176" y="0"/>
                  </a:cubicBezTo>
                  <a:cubicBezTo>
                    <a:pt x="2878074" y="0"/>
                    <a:pt x="2458466" y="125603"/>
                    <a:pt x="2066163" y="373253"/>
                  </a:cubicBezTo>
                  <a:cubicBezTo>
                    <a:pt x="1702054" y="603123"/>
                    <a:pt x="1377696" y="928243"/>
                    <a:pt x="1102106" y="1339596"/>
                  </a:cubicBezTo>
                  <a:cubicBezTo>
                    <a:pt x="586994" y="2108454"/>
                    <a:pt x="290068" y="3109595"/>
                    <a:pt x="257683" y="4176903"/>
                  </a:cubicBezTo>
                  <a:cubicBezTo>
                    <a:pt x="217043" y="4266438"/>
                    <a:pt x="141224" y="4352544"/>
                    <a:pt x="0" y="4372864"/>
                  </a:cubicBezTo>
                  <a:cubicBezTo>
                    <a:pt x="141351" y="4393184"/>
                    <a:pt x="217043" y="4479290"/>
                    <a:pt x="257683" y="4568825"/>
                  </a:cubicBezTo>
                  <a:cubicBezTo>
                    <a:pt x="290068" y="5636133"/>
                    <a:pt x="586994" y="6637274"/>
                    <a:pt x="1102106" y="7406132"/>
                  </a:cubicBezTo>
                  <a:cubicBezTo>
                    <a:pt x="1377696" y="7817486"/>
                    <a:pt x="1702054" y="8142605"/>
                    <a:pt x="2066163" y="8372475"/>
                  </a:cubicBezTo>
                  <a:cubicBezTo>
                    <a:pt x="2458466" y="8620125"/>
                    <a:pt x="2877947" y="8745728"/>
                    <a:pt x="3313176" y="8745728"/>
                  </a:cubicBezTo>
                  <a:cubicBezTo>
                    <a:pt x="3748405" y="8745728"/>
                    <a:pt x="4167886" y="8620125"/>
                    <a:pt x="4560189" y="8372475"/>
                  </a:cubicBezTo>
                  <a:cubicBezTo>
                    <a:pt x="4924298" y="8142605"/>
                    <a:pt x="5248656" y="7817485"/>
                    <a:pt x="5524246" y="7406132"/>
                  </a:cubicBezTo>
                  <a:cubicBezTo>
                    <a:pt x="6039358" y="6637275"/>
                    <a:pt x="6336284" y="5636133"/>
                    <a:pt x="6368669" y="4568825"/>
                  </a:cubicBezTo>
                  <a:cubicBezTo>
                    <a:pt x="6409182" y="4479290"/>
                    <a:pt x="6485001" y="4393184"/>
                    <a:pt x="6626225" y="4372864"/>
                  </a:cubicBezTo>
                  <a:close/>
                  <a:moveTo>
                    <a:pt x="5508244" y="7395464"/>
                  </a:moveTo>
                  <a:cubicBezTo>
                    <a:pt x="5234178" y="7804531"/>
                    <a:pt x="4911725" y="8127873"/>
                    <a:pt x="4549902" y="8356219"/>
                  </a:cubicBezTo>
                  <a:cubicBezTo>
                    <a:pt x="4160647" y="8601964"/>
                    <a:pt x="3744595" y="8726551"/>
                    <a:pt x="3313049" y="8726551"/>
                  </a:cubicBezTo>
                  <a:cubicBezTo>
                    <a:pt x="2881503" y="8726551"/>
                    <a:pt x="2465451" y="8601964"/>
                    <a:pt x="2076196" y="8356219"/>
                  </a:cubicBezTo>
                  <a:cubicBezTo>
                    <a:pt x="1714373" y="8127747"/>
                    <a:pt x="1391920" y="7804531"/>
                    <a:pt x="1117854" y="7395464"/>
                  </a:cubicBezTo>
                  <a:cubicBezTo>
                    <a:pt x="605282" y="6630289"/>
                    <a:pt x="309499" y="5633974"/>
                    <a:pt x="276733" y="4571492"/>
                  </a:cubicBezTo>
                  <a:cubicBezTo>
                    <a:pt x="317119" y="4481068"/>
                    <a:pt x="392938" y="4393311"/>
                    <a:pt x="535686" y="4372864"/>
                  </a:cubicBezTo>
                  <a:cubicBezTo>
                    <a:pt x="392938" y="4352290"/>
                    <a:pt x="317119" y="4264660"/>
                    <a:pt x="276733" y="4174236"/>
                  </a:cubicBezTo>
                  <a:cubicBezTo>
                    <a:pt x="309626" y="3111754"/>
                    <a:pt x="605282" y="2115439"/>
                    <a:pt x="1117854" y="1350264"/>
                  </a:cubicBezTo>
                  <a:cubicBezTo>
                    <a:pt x="1392047" y="941070"/>
                    <a:pt x="1714500" y="617855"/>
                    <a:pt x="2076323" y="389382"/>
                  </a:cubicBezTo>
                  <a:cubicBezTo>
                    <a:pt x="2465578" y="143637"/>
                    <a:pt x="2881630" y="19050"/>
                    <a:pt x="3313176" y="19050"/>
                  </a:cubicBezTo>
                  <a:cubicBezTo>
                    <a:pt x="3744722" y="19050"/>
                    <a:pt x="4160774" y="143637"/>
                    <a:pt x="4550029" y="389382"/>
                  </a:cubicBezTo>
                  <a:cubicBezTo>
                    <a:pt x="4911852" y="617855"/>
                    <a:pt x="5234305" y="941070"/>
                    <a:pt x="5508371" y="1350137"/>
                  </a:cubicBezTo>
                  <a:cubicBezTo>
                    <a:pt x="6020943" y="2115312"/>
                    <a:pt x="6316726" y="3111627"/>
                    <a:pt x="6349492" y="4174109"/>
                  </a:cubicBezTo>
                  <a:cubicBezTo>
                    <a:pt x="6309106" y="4264533"/>
                    <a:pt x="6233287" y="4352290"/>
                    <a:pt x="6090539" y="4372737"/>
                  </a:cubicBezTo>
                  <a:cubicBezTo>
                    <a:pt x="6233287" y="4393311"/>
                    <a:pt x="6309106" y="4480941"/>
                    <a:pt x="6349492" y="4571365"/>
                  </a:cubicBezTo>
                  <a:cubicBezTo>
                    <a:pt x="6316599" y="5633974"/>
                    <a:pt x="6020943" y="6630289"/>
                    <a:pt x="5508244" y="7395464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04386" y="1951164"/>
            <a:ext cx="5480619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OUR MISSION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004386" y="3499808"/>
            <a:ext cx="728514" cy="72851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004386" y="4619785"/>
            <a:ext cx="3659332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 Fashion Shopping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revolutionize online shopping with personalized, AI-driven experiences that make fashion easier and more fun for everyone.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6880" y="3701188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756491" y="3499808"/>
            <a:ext cx="728514" cy="72851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756491" y="4619785"/>
            <a:ext cx="3659332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 Affordable Style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offer a wide range of trendy, high-quality clothing at accessible prices, making style achievable for all.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48985" y="3701188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004386" y="6350166"/>
            <a:ext cx="728514" cy="72851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004386" y="7470143"/>
            <a:ext cx="3659332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Stay Ahead of Trends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keep our users at the forefront of fashion by constantly updating with the latest styles and trends tailored to their preferences.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96880" y="6551545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756491" y="6350166"/>
            <a:ext cx="728514" cy="72851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756491" y="7470143"/>
            <a:ext cx="3659332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Seamless Shopping Journey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provide a smooth, user-friendly platform that simplifies the process of discovering, choosing, and purchasing clothing.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48985" y="6551545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42640" y="3926239"/>
            <a:ext cx="4648328" cy="4648328"/>
            <a:chOff x="0" y="0"/>
            <a:chExt cx="8909050" cy="8909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223" t="-42348" r="223" b="-774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819836" y="2819336"/>
            <a:ext cx="4648328" cy="4648328"/>
            <a:chOff x="0" y="0"/>
            <a:chExt cx="8909050" cy="890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6"/>
              <a:stretch>
                <a:fillRect l="223" t="-39999" r="223" b="-1009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097032" y="1712433"/>
            <a:ext cx="4648328" cy="4648328"/>
            <a:chOff x="0" y="0"/>
            <a:chExt cx="8909050" cy="8909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38302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223" t="-24699" r="223" b="-841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CA877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09228" y="9629775"/>
            <a:ext cx="3022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2640" y="1951164"/>
            <a:ext cx="5984234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OUR PORTFOLIO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98530" y="6521612"/>
            <a:ext cx="5360770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Portfolio features a diverse collection of trendy, affordable, and high-quality fashion for both men and women, including clothing, accessories, and seasonal collections. We prioritize providing a seamless shopping experience with an intuitive interface and easy navigation. Our platform offers a variety of styles to cater to different preferences, ensuring something for everyone. Additionally, we focus on sustainability by offering eco-friendly fashion options and collaborating with ethical brands, making fashion accessible and responsible for customers worldwide.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333" t="0" r="-9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3228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2438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CA87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2479" y="300142"/>
            <a:ext cx="371276" cy="315247"/>
          </a:xfrm>
          <a:custGeom>
            <a:avLst/>
            <a:gdLst/>
            <a:ahLst/>
            <a:cxnLst/>
            <a:rect r="r" b="b" t="t" l="l"/>
            <a:pathLst>
              <a:path h="315247" w="371276">
                <a:moveTo>
                  <a:pt x="0" y="0"/>
                </a:moveTo>
                <a:lnTo>
                  <a:pt x="371277" y="0"/>
                </a:lnTo>
                <a:lnTo>
                  <a:pt x="371277" y="315247"/>
                </a:lnTo>
                <a:lnTo>
                  <a:pt x="0" y="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82692" y="1556193"/>
            <a:ext cx="7946584" cy="9214636"/>
            <a:chOff x="0" y="0"/>
            <a:chExt cx="7548118" cy="87525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8843" y="390652"/>
              <a:ext cx="6250432" cy="7971409"/>
            </a:xfrm>
            <a:custGeom>
              <a:avLst/>
              <a:gdLst/>
              <a:ahLst/>
              <a:cxnLst/>
              <a:rect r="r" b="b" t="t" l="l"/>
              <a:pathLst>
                <a:path h="7971409" w="6250432">
                  <a:moveTo>
                    <a:pt x="0" y="7971409"/>
                  </a:moveTo>
                  <a:lnTo>
                    <a:pt x="0" y="3197733"/>
                  </a:lnTo>
                  <a:cubicBezTo>
                    <a:pt x="11557" y="2327275"/>
                    <a:pt x="381254" y="1508125"/>
                    <a:pt x="1041019" y="891032"/>
                  </a:cubicBezTo>
                  <a:cubicBezTo>
                    <a:pt x="1637538" y="333121"/>
                    <a:pt x="2416556" y="0"/>
                    <a:pt x="3125216" y="0"/>
                  </a:cubicBezTo>
                  <a:cubicBezTo>
                    <a:pt x="3833876" y="0"/>
                    <a:pt x="4612894" y="333121"/>
                    <a:pt x="5209413" y="891032"/>
                  </a:cubicBezTo>
                  <a:cubicBezTo>
                    <a:pt x="5869178" y="1508252"/>
                    <a:pt x="6238875" y="2327275"/>
                    <a:pt x="6250432" y="3197733"/>
                  </a:cubicBezTo>
                  <a:lnTo>
                    <a:pt x="6250432" y="7971409"/>
                  </a:lnTo>
                  <a:lnTo>
                    <a:pt x="0" y="7971409"/>
                  </a:lnTo>
                  <a:close/>
                </a:path>
              </a:pathLst>
            </a:custGeom>
            <a:blipFill>
              <a:blip r:embed="rId5"/>
              <a:stretch>
                <a:fillRect l="0" t="-4547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955" y="0"/>
              <a:ext cx="7506082" cy="8752332"/>
            </a:xfrm>
            <a:custGeom>
              <a:avLst/>
              <a:gdLst/>
              <a:ahLst/>
              <a:cxnLst/>
              <a:rect r="r" b="b" t="t" l="l"/>
              <a:pathLst>
                <a:path h="8752332" w="7506082">
                  <a:moveTo>
                    <a:pt x="5843778" y="1274572"/>
                  </a:moveTo>
                  <a:cubicBezTo>
                    <a:pt x="5245608" y="715010"/>
                    <a:pt x="4464050" y="381000"/>
                    <a:pt x="3753104" y="381000"/>
                  </a:cubicBezTo>
                  <a:cubicBezTo>
                    <a:pt x="3042158" y="381000"/>
                    <a:pt x="2260600" y="715010"/>
                    <a:pt x="1662430" y="1274572"/>
                  </a:cubicBezTo>
                  <a:cubicBezTo>
                    <a:pt x="1000887" y="1893570"/>
                    <a:pt x="630047" y="2715133"/>
                    <a:pt x="618363" y="3588385"/>
                  </a:cubicBezTo>
                  <a:lnTo>
                    <a:pt x="618363" y="8371586"/>
                  </a:lnTo>
                  <a:lnTo>
                    <a:pt x="6887845" y="8371586"/>
                  </a:lnTo>
                  <a:lnTo>
                    <a:pt x="6887845" y="3588258"/>
                  </a:lnTo>
                  <a:cubicBezTo>
                    <a:pt x="6876161" y="2715133"/>
                    <a:pt x="6505321" y="1893570"/>
                    <a:pt x="5843778" y="1274572"/>
                  </a:cubicBezTo>
                  <a:close/>
                  <a:moveTo>
                    <a:pt x="6868795" y="8352536"/>
                  </a:moveTo>
                  <a:lnTo>
                    <a:pt x="637413" y="8352536"/>
                  </a:lnTo>
                  <a:lnTo>
                    <a:pt x="637413" y="3588512"/>
                  </a:lnTo>
                  <a:cubicBezTo>
                    <a:pt x="648970" y="2720721"/>
                    <a:pt x="1017651" y="1903857"/>
                    <a:pt x="1675384" y="1288542"/>
                  </a:cubicBezTo>
                  <a:cubicBezTo>
                    <a:pt x="2270252" y="732155"/>
                    <a:pt x="3046857" y="400050"/>
                    <a:pt x="3753104" y="400050"/>
                  </a:cubicBezTo>
                  <a:cubicBezTo>
                    <a:pt x="4459351" y="400050"/>
                    <a:pt x="5235956" y="732155"/>
                    <a:pt x="5830697" y="1288542"/>
                  </a:cubicBezTo>
                  <a:cubicBezTo>
                    <a:pt x="6488430" y="1903857"/>
                    <a:pt x="6857111" y="2720594"/>
                    <a:pt x="6868668" y="3588385"/>
                  </a:cubicBezTo>
                  <a:lnTo>
                    <a:pt x="6868668" y="8352536"/>
                  </a:lnTo>
                  <a:close/>
                  <a:moveTo>
                    <a:pt x="7440676" y="3732784"/>
                  </a:moveTo>
                  <a:cubicBezTo>
                    <a:pt x="7404100" y="3717544"/>
                    <a:pt x="7371208" y="3695446"/>
                    <a:pt x="7343013" y="3667506"/>
                  </a:cubicBezTo>
                  <a:cubicBezTo>
                    <a:pt x="7314693" y="3639439"/>
                    <a:pt x="7292468" y="3606800"/>
                    <a:pt x="7276973" y="3570351"/>
                  </a:cubicBezTo>
                  <a:cubicBezTo>
                    <a:pt x="7273544" y="3562223"/>
                    <a:pt x="7270496" y="3554095"/>
                    <a:pt x="7267830" y="3545840"/>
                  </a:cubicBezTo>
                  <a:cubicBezTo>
                    <a:pt x="7244843" y="2582164"/>
                    <a:pt x="6832727" y="1678178"/>
                    <a:pt x="6104128" y="996569"/>
                  </a:cubicBezTo>
                  <a:cubicBezTo>
                    <a:pt x="5437124" y="372491"/>
                    <a:pt x="4558157" y="0"/>
                    <a:pt x="3753104" y="0"/>
                  </a:cubicBezTo>
                  <a:cubicBezTo>
                    <a:pt x="2948051" y="0"/>
                    <a:pt x="2069084" y="372491"/>
                    <a:pt x="1402207" y="996442"/>
                  </a:cubicBezTo>
                  <a:cubicBezTo>
                    <a:pt x="663448" y="1687449"/>
                    <a:pt x="249809" y="2607056"/>
                    <a:pt x="237490" y="3586226"/>
                  </a:cubicBezTo>
                  <a:lnTo>
                    <a:pt x="237490" y="6819900"/>
                  </a:lnTo>
                  <a:cubicBezTo>
                    <a:pt x="234569" y="6829298"/>
                    <a:pt x="231394" y="6838569"/>
                    <a:pt x="227584" y="6847586"/>
                  </a:cubicBezTo>
                  <a:cubicBezTo>
                    <a:pt x="212344" y="6884162"/>
                    <a:pt x="190246" y="6917055"/>
                    <a:pt x="162306" y="6945249"/>
                  </a:cubicBezTo>
                  <a:cubicBezTo>
                    <a:pt x="134239" y="6973570"/>
                    <a:pt x="101600" y="6995795"/>
                    <a:pt x="65151" y="7011289"/>
                  </a:cubicBezTo>
                  <a:cubicBezTo>
                    <a:pt x="44069" y="7020306"/>
                    <a:pt x="22352" y="7026783"/>
                    <a:pt x="0" y="7030847"/>
                  </a:cubicBezTo>
                  <a:cubicBezTo>
                    <a:pt x="22352" y="7034784"/>
                    <a:pt x="44196" y="7041134"/>
                    <a:pt x="65278" y="7049897"/>
                  </a:cubicBezTo>
                  <a:cubicBezTo>
                    <a:pt x="101854" y="7065137"/>
                    <a:pt x="134747" y="7087235"/>
                    <a:pt x="162941" y="7115175"/>
                  </a:cubicBezTo>
                  <a:cubicBezTo>
                    <a:pt x="191262" y="7143242"/>
                    <a:pt x="213487" y="7175881"/>
                    <a:pt x="228981" y="7212330"/>
                  </a:cubicBezTo>
                  <a:cubicBezTo>
                    <a:pt x="232156" y="7219824"/>
                    <a:pt x="234950" y="7227443"/>
                    <a:pt x="237490" y="7235063"/>
                  </a:cubicBezTo>
                  <a:lnTo>
                    <a:pt x="237490" y="8709787"/>
                  </a:lnTo>
                  <a:cubicBezTo>
                    <a:pt x="237490" y="8733282"/>
                    <a:pt x="256540" y="8752332"/>
                    <a:pt x="280035" y="8752332"/>
                  </a:cubicBezTo>
                  <a:lnTo>
                    <a:pt x="7226427" y="8752332"/>
                  </a:lnTo>
                  <a:cubicBezTo>
                    <a:pt x="7249922" y="8752332"/>
                    <a:pt x="7268972" y="8733282"/>
                    <a:pt x="7268972" y="8709787"/>
                  </a:cubicBezTo>
                  <a:lnTo>
                    <a:pt x="7268972" y="3961765"/>
                  </a:lnTo>
                  <a:cubicBezTo>
                    <a:pt x="7271766" y="3952875"/>
                    <a:pt x="7274941" y="3943985"/>
                    <a:pt x="7278497" y="3935349"/>
                  </a:cubicBezTo>
                  <a:cubicBezTo>
                    <a:pt x="7293737" y="3898773"/>
                    <a:pt x="7315835" y="3865880"/>
                    <a:pt x="7343775" y="3837686"/>
                  </a:cubicBezTo>
                  <a:cubicBezTo>
                    <a:pt x="7371843" y="3809365"/>
                    <a:pt x="7404482" y="3787140"/>
                    <a:pt x="7440931" y="3771646"/>
                  </a:cubicBezTo>
                  <a:cubicBezTo>
                    <a:pt x="7462012" y="3762629"/>
                    <a:pt x="7483730" y="3756152"/>
                    <a:pt x="7506082" y="3752088"/>
                  </a:cubicBezTo>
                  <a:cubicBezTo>
                    <a:pt x="7483602" y="3748024"/>
                    <a:pt x="7461758" y="3741547"/>
                    <a:pt x="7440676" y="3732784"/>
                  </a:cubicBezTo>
                  <a:close/>
                  <a:moveTo>
                    <a:pt x="7249795" y="8710041"/>
                  </a:moveTo>
                  <a:cubicBezTo>
                    <a:pt x="7249795" y="8722995"/>
                    <a:pt x="7239254" y="8733536"/>
                    <a:pt x="7226300" y="8733536"/>
                  </a:cubicBezTo>
                  <a:lnTo>
                    <a:pt x="279908" y="8733536"/>
                  </a:lnTo>
                  <a:cubicBezTo>
                    <a:pt x="266954" y="8733536"/>
                    <a:pt x="256413" y="8722995"/>
                    <a:pt x="256413" y="8710041"/>
                  </a:cubicBezTo>
                  <a:lnTo>
                    <a:pt x="256413" y="7243699"/>
                  </a:lnTo>
                  <a:cubicBezTo>
                    <a:pt x="259588" y="7233158"/>
                    <a:pt x="263271" y="7222744"/>
                    <a:pt x="267462" y="7212457"/>
                  </a:cubicBezTo>
                  <a:cubicBezTo>
                    <a:pt x="282702" y="7175881"/>
                    <a:pt x="304800" y="7142988"/>
                    <a:pt x="332740" y="7114794"/>
                  </a:cubicBezTo>
                  <a:cubicBezTo>
                    <a:pt x="360807" y="7086473"/>
                    <a:pt x="393446" y="7064248"/>
                    <a:pt x="429895" y="7048753"/>
                  </a:cubicBezTo>
                  <a:cubicBezTo>
                    <a:pt x="450977" y="7039736"/>
                    <a:pt x="472694" y="7033260"/>
                    <a:pt x="495046" y="7029196"/>
                  </a:cubicBezTo>
                  <a:cubicBezTo>
                    <a:pt x="472694" y="7025259"/>
                    <a:pt x="450850" y="7018909"/>
                    <a:pt x="429768" y="7010146"/>
                  </a:cubicBezTo>
                  <a:cubicBezTo>
                    <a:pt x="393192" y="6994906"/>
                    <a:pt x="360299" y="6972808"/>
                    <a:pt x="332105" y="6944868"/>
                  </a:cubicBezTo>
                  <a:cubicBezTo>
                    <a:pt x="303784" y="6916800"/>
                    <a:pt x="281559" y="6884161"/>
                    <a:pt x="266065" y="6847712"/>
                  </a:cubicBezTo>
                  <a:cubicBezTo>
                    <a:pt x="262382" y="6839076"/>
                    <a:pt x="259207" y="6830440"/>
                    <a:pt x="256413" y="6821550"/>
                  </a:cubicBezTo>
                  <a:lnTo>
                    <a:pt x="256413" y="3585972"/>
                  </a:lnTo>
                  <a:cubicBezTo>
                    <a:pt x="268732" y="2612517"/>
                    <a:pt x="680212" y="1697863"/>
                    <a:pt x="1415161" y="1010285"/>
                  </a:cubicBezTo>
                  <a:cubicBezTo>
                    <a:pt x="2078736" y="389636"/>
                    <a:pt x="2952750" y="19050"/>
                    <a:pt x="3753104" y="19050"/>
                  </a:cubicBezTo>
                  <a:cubicBezTo>
                    <a:pt x="4553458" y="19050"/>
                    <a:pt x="5427472" y="389636"/>
                    <a:pt x="6091047" y="1010285"/>
                  </a:cubicBezTo>
                  <a:cubicBezTo>
                    <a:pt x="6814693" y="1687195"/>
                    <a:pt x="7224395" y="2584450"/>
                    <a:pt x="7248652" y="3541395"/>
                  </a:cubicBezTo>
                  <a:cubicBezTo>
                    <a:pt x="7245732" y="3551174"/>
                    <a:pt x="7242302" y="3560826"/>
                    <a:pt x="7238238" y="3570351"/>
                  </a:cubicBezTo>
                  <a:cubicBezTo>
                    <a:pt x="7222998" y="3606927"/>
                    <a:pt x="7200900" y="3639820"/>
                    <a:pt x="7172960" y="3668014"/>
                  </a:cubicBezTo>
                  <a:cubicBezTo>
                    <a:pt x="7145020" y="3696208"/>
                    <a:pt x="7112254" y="3718560"/>
                    <a:pt x="7075805" y="3734054"/>
                  </a:cubicBezTo>
                  <a:cubicBezTo>
                    <a:pt x="7054723" y="3743071"/>
                    <a:pt x="7033006" y="3749548"/>
                    <a:pt x="7010654" y="3753612"/>
                  </a:cubicBezTo>
                  <a:cubicBezTo>
                    <a:pt x="7033006" y="3757549"/>
                    <a:pt x="7054850" y="3763899"/>
                    <a:pt x="7075932" y="3772662"/>
                  </a:cubicBezTo>
                  <a:cubicBezTo>
                    <a:pt x="7112508" y="3787903"/>
                    <a:pt x="7145401" y="3810000"/>
                    <a:pt x="7173595" y="3837941"/>
                  </a:cubicBezTo>
                  <a:cubicBezTo>
                    <a:pt x="7201916" y="3866007"/>
                    <a:pt x="7224141" y="3898647"/>
                    <a:pt x="7239635" y="3935095"/>
                  </a:cubicBezTo>
                  <a:cubicBezTo>
                    <a:pt x="7243445" y="3944112"/>
                    <a:pt x="7246747" y="3953256"/>
                    <a:pt x="7249668" y="3962400"/>
                  </a:cubicBezTo>
                  <a:lnTo>
                    <a:pt x="7249795" y="8710041"/>
                  </a:lnTo>
                  <a:lnTo>
                    <a:pt x="7249795" y="8710041"/>
                  </a:lnTo>
                  <a:close/>
                </a:path>
              </a:pathLst>
            </a:custGeom>
            <a:solidFill>
              <a:srgbClr val="CA877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628643" y="3532106"/>
            <a:ext cx="728514" cy="7285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28643" y="5143500"/>
            <a:ext cx="728514" cy="72851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28643" y="6757839"/>
            <a:ext cx="728514" cy="72851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628643" y="8372178"/>
            <a:ext cx="728514" cy="72851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A877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940842" y="38432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5046" y="38432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54289" y="38432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98530" y="38432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99117" y="9629775"/>
            <a:ext cx="55602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 |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609228" y="9629775"/>
            <a:ext cx="3022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CA877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374799"/>
            <a:ext cx="169884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Fashion &amp; Co.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91301" y="2299321"/>
            <a:ext cx="6967999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CA8770"/>
                </a:solidFill>
                <a:latin typeface="Dream Avenue"/>
                <a:ea typeface="Dream Avenue"/>
                <a:cs typeface="Dream Avenue"/>
                <a:sym typeface="Dream Avenue"/>
              </a:rPr>
              <a:t>CHALLENGES FACED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21136" y="3733486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41068" y="3400746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Maintaining Accurate Inventory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Keeping up with demand and ensuring that the website always reflects real-time stock levels can be challenging, especially with popular items selling out quickly.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21136" y="5344879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41068" y="5114925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Experience Consistency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Delivering a seamless, intuitive experience across all devices (desktop, tablet, mobile) while maintaining speed and functionality requires continuous updates and optimization.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21136" y="6959219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41068" y="6729264"/>
            <a:ext cx="4297356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Sustainability vs. Affordability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Striking a balance between offering sustainable, eco-friendly fashion and keeping prices affordable for a wide audience is an ongoing challenge.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21136" y="8573558"/>
            <a:ext cx="5435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41068" y="8343603"/>
            <a:ext cx="4297356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Competition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many established players in the fashion market, differentiating the brand and attracting customers can be tough, requiring constant innovation and a unique value proposition.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DAGYUq1I84A</dc:identifier>
  <dcterms:modified xsi:type="dcterms:W3CDTF">2011-08-01T06:04:30Z</dcterms:modified>
  <cp:revision>1</cp:revision>
  <dc:title>STLESTOCKS</dc:title>
</cp:coreProperties>
</file>